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57" r:id="rId3"/>
    <p:sldId id="271" r:id="rId4"/>
    <p:sldId id="270" r:id="rId5"/>
    <p:sldId id="273" r:id="rId6"/>
    <p:sldId id="272" r:id="rId7"/>
    <p:sldId id="274" r:id="rId8"/>
    <p:sldId id="275" r:id="rId9"/>
    <p:sldId id="276" r:id="rId10"/>
    <p:sldId id="277" r:id="rId1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6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9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687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01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83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7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6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9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74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9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476E6-022E-44A3-AA9A-9C2943FB5E24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910C6-003B-45C9-9778-C2C78907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4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aren.helms@countyofmerced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UsING</a:t>
            </a:r>
            <a:r>
              <a:rPr lang="en-US" dirty="0"/>
              <a:t> MEGABYTE TO PREPARE AND UPDATE FILES IN CALTRECS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r">
              <a:lnSpc>
                <a:spcPct val="100000"/>
              </a:lnSpc>
            </a:pPr>
            <a:r>
              <a:rPr lang="en-US" dirty="0"/>
              <a:t>Karen helms</a:t>
            </a:r>
          </a:p>
          <a:p>
            <a:pPr algn="r">
              <a:lnSpc>
                <a:spcPct val="100000"/>
              </a:lnSpc>
            </a:pPr>
            <a:r>
              <a:rPr lang="en-US" dirty="0"/>
              <a:t>Merced county</a:t>
            </a:r>
          </a:p>
          <a:p>
            <a:pPr algn="r">
              <a:lnSpc>
                <a:spcPct val="100000"/>
              </a:lnSpc>
            </a:pPr>
            <a:r>
              <a:rPr lang="en-US" dirty="0"/>
              <a:t>Assistant treasurer – tax collector </a:t>
            </a:r>
          </a:p>
          <a:p>
            <a:pPr algn="r">
              <a:lnSpc>
                <a:spcPct val="100000"/>
              </a:lnSpc>
            </a:pPr>
            <a:r>
              <a:rPr lang="en-US" dirty="0">
                <a:hlinkClick r:id="rId2"/>
              </a:rPr>
              <a:t>Karen.helms@countyofmerced.com</a:t>
            </a:r>
            <a:endParaRPr lang="en-US" dirty="0"/>
          </a:p>
          <a:p>
            <a:pPr algn="r">
              <a:lnSpc>
                <a:spcPct val="100000"/>
              </a:lnSpc>
            </a:pPr>
            <a:r>
              <a:rPr lang="en-US" dirty="0"/>
              <a:t>(209) 385-7307 </a:t>
            </a:r>
            <a:r>
              <a:rPr lang="en-US" dirty="0" err="1"/>
              <a:t>ext</a:t>
            </a:r>
            <a:r>
              <a:rPr lang="en-US" dirty="0"/>
              <a:t> 4345</a:t>
            </a:r>
          </a:p>
        </p:txBody>
      </p:sp>
    </p:spTree>
    <p:extLst>
      <p:ext uri="{BB962C8B-B14F-4D97-AF65-F5344CB8AC3E}">
        <p14:creationId xmlns:p14="http://schemas.microsoft.com/office/powerpoint/2010/main" val="4089273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r="57051" b="3836"/>
          <a:stretch/>
        </p:blipFill>
        <p:spPr bwMode="auto">
          <a:xfrm>
            <a:off x="685801" y="482600"/>
            <a:ext cx="10820400" cy="6028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168436" y="1636933"/>
            <a:ext cx="3058585" cy="6096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21073" y="1636933"/>
            <a:ext cx="21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Last – Delete Column K and Save</a:t>
            </a:r>
          </a:p>
        </p:txBody>
      </p:sp>
    </p:spTree>
    <p:extLst>
      <p:ext uri="{BB962C8B-B14F-4D97-AF65-F5344CB8AC3E}">
        <p14:creationId xmlns:p14="http://schemas.microsoft.com/office/powerpoint/2010/main" val="49386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Create the ORIGINAL file in megabyte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Schedule IIC Debt Offset in Job Scheduler. (This may take awhile)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Once done open IIC Debt Offset in Reports and export to Excel.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“Save-As” Data Only. (Data-Only gives you data and headers only)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Delete any businesses that do not also have an individual’s name.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Delete Column AA.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“Save-As” Excel Workbook (*</a:t>
            </a:r>
            <a:r>
              <a:rPr lang="en-US" dirty="0" err="1"/>
              <a:t>xlsx</a:t>
            </a:r>
            <a:r>
              <a:rPr lang="en-US" dirty="0"/>
              <a:t>) 2010 or newer.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Upload to </a:t>
            </a:r>
            <a:r>
              <a:rPr lang="en-US" dirty="0" err="1"/>
              <a:t>CalTRECS</a:t>
            </a:r>
            <a:r>
              <a:rPr lang="en-US" dirty="0"/>
              <a:t> by November 15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6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8" r="50385" b="4747"/>
          <a:stretch/>
        </p:blipFill>
        <p:spPr bwMode="auto">
          <a:xfrm>
            <a:off x="539328" y="325542"/>
            <a:ext cx="7478606" cy="4441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r="66923" b="5659"/>
          <a:stretch/>
        </p:blipFill>
        <p:spPr bwMode="auto">
          <a:xfrm>
            <a:off x="5697643" y="1713547"/>
            <a:ext cx="5859780" cy="4700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01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732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CREATE FILE FOR CALTRECS – </a:t>
            </a:r>
            <a:r>
              <a:rPr lang="en-US" b="1" u="sng" dirty="0"/>
              <a:t>Refresh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193800"/>
            <a:ext cx="9905999" cy="45974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Refresh as often as you would like (Daily, weekly, monthly)</a:t>
            </a:r>
          </a:p>
          <a:p>
            <a:r>
              <a:rPr lang="en-US" dirty="0"/>
              <a:t>Create the file in the same manner as the initial file. (Steps 1-3) Name it using today’s date and some way to indicate that this is your new MB version. No need to “Save-As” 2010 or newer. </a:t>
            </a:r>
          </a:p>
          <a:p>
            <a:r>
              <a:rPr lang="en-US" dirty="0"/>
              <a:t>Open previously sent file and “Save-As” with a name indicating the current date and place side by side with the new file.</a:t>
            </a:r>
          </a:p>
          <a:p>
            <a:r>
              <a:rPr lang="en-US" dirty="0"/>
              <a:t>Perform the v-lookup function. (Detailed written instructions are on the </a:t>
            </a:r>
            <a:r>
              <a:rPr lang="en-US" dirty="0" err="1"/>
              <a:t>CalTRECS</a:t>
            </a:r>
            <a:r>
              <a:rPr lang="en-US" dirty="0"/>
              <a:t> website) </a:t>
            </a:r>
          </a:p>
          <a:p>
            <a:r>
              <a:rPr lang="en-US" dirty="0"/>
              <a:t>Change all #N/A to zeros (Find/Replace) and delete extra column created for v-lookup. </a:t>
            </a:r>
          </a:p>
          <a:p>
            <a:r>
              <a:rPr lang="en-US" dirty="0"/>
              <a:t>Save your updated file and submit to </a:t>
            </a:r>
            <a:r>
              <a:rPr lang="en-US" dirty="0" err="1"/>
              <a:t>CalTRECS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42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54" r="66282" b="21610"/>
          <a:stretch/>
        </p:blipFill>
        <p:spPr bwMode="auto">
          <a:xfrm>
            <a:off x="764963" y="399203"/>
            <a:ext cx="6073140" cy="4112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026" t="456" r="67050" b="21154"/>
          <a:stretch/>
        </p:blipFill>
        <p:spPr bwMode="auto">
          <a:xfrm>
            <a:off x="5684943" y="2157836"/>
            <a:ext cx="5935980" cy="4100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10866" y="2455333"/>
            <a:ext cx="2514600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86933" y="694267"/>
            <a:ext cx="2514600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44233" y="2455333"/>
            <a:ext cx="1113367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15767" y="4648200"/>
            <a:ext cx="1113367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r="50000" b="6114"/>
          <a:stretch/>
        </p:blipFill>
        <p:spPr bwMode="auto">
          <a:xfrm>
            <a:off x="541866" y="541867"/>
            <a:ext cx="110998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33599" y="541867"/>
            <a:ext cx="2514600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43799" y="537634"/>
            <a:ext cx="2514600" cy="2624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0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r="49744" b="4292"/>
          <a:stretch/>
        </p:blipFill>
        <p:spPr bwMode="auto">
          <a:xfrm>
            <a:off x="601133" y="423332"/>
            <a:ext cx="11099800" cy="5833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39948" y="2167467"/>
            <a:ext cx="1253068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697632" y="2091267"/>
            <a:ext cx="1253068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00999" y="2167467"/>
            <a:ext cx="1253068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86865" y="2167467"/>
            <a:ext cx="1253068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62864" y="2167467"/>
            <a:ext cx="143933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0931" y="2167467"/>
            <a:ext cx="143933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932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r="50000" b="6570"/>
          <a:stretch/>
        </p:blipFill>
        <p:spPr bwMode="auto">
          <a:xfrm>
            <a:off x="609600" y="474133"/>
            <a:ext cx="11032066" cy="5782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92347" y="1422401"/>
            <a:ext cx="3058585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246533" y="2429933"/>
            <a:ext cx="1422400" cy="41655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92867" y="2683937"/>
            <a:ext cx="1845733" cy="2201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1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r="75128" b="5659"/>
          <a:stretch/>
        </p:blipFill>
        <p:spPr bwMode="auto">
          <a:xfrm>
            <a:off x="590126" y="464396"/>
            <a:ext cx="4997874" cy="4691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128" t="456" r="64231" b="6114"/>
          <a:stretch/>
        </p:blipFill>
        <p:spPr bwMode="auto">
          <a:xfrm>
            <a:off x="4757419" y="1684867"/>
            <a:ext cx="6977380" cy="4825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01281" y="1515534"/>
            <a:ext cx="3058585" cy="6096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8006" y="1515534"/>
            <a:ext cx="21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Copy/Paste </a:t>
            </a:r>
            <a:r>
              <a:rPr lang="en-US" dirty="0" err="1">
                <a:solidFill>
                  <a:schemeClr val="bg1"/>
                </a:solidFill>
              </a:rPr>
              <a:t>Vlookup</a:t>
            </a:r>
            <a:r>
              <a:rPr lang="en-US" dirty="0">
                <a:solidFill>
                  <a:schemeClr val="bg1"/>
                </a:solidFill>
              </a:rPr>
              <a:t> formula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3330572" y="2161865"/>
            <a:ext cx="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3234791" y="1992534"/>
            <a:ext cx="191561" cy="2201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066614" y="2912534"/>
            <a:ext cx="3058585" cy="6096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7533" y="2875803"/>
            <a:ext cx="21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Find/Replace #N/A to 0.00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305300" y="3217334"/>
            <a:ext cx="191561" cy="2201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59770" y="5328399"/>
            <a:ext cx="3058585" cy="6096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01281" y="5290235"/>
            <a:ext cx="266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Copy/Paste Special - Values</a:t>
            </a:r>
          </a:p>
        </p:txBody>
      </p:sp>
      <p:sp>
        <p:nvSpPr>
          <p:cNvPr id="18" name="Down Arrow 17"/>
          <p:cNvSpPr/>
          <p:nvPr/>
        </p:nvSpPr>
        <p:spPr>
          <a:xfrm flipV="1">
            <a:off x="3193489" y="5019298"/>
            <a:ext cx="206432" cy="223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1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5731</TotalTime>
  <Words>275</Words>
  <Application>Microsoft Macintosh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Circuit</vt:lpstr>
      <vt:lpstr>UsING MEGABYTE TO PREPARE AND UPDATE FILES IN CALTRECS</vt:lpstr>
      <vt:lpstr>Create the ORIGINAL file in megabyte</vt:lpstr>
      <vt:lpstr>PowerPoint Presentation</vt:lpstr>
      <vt:lpstr>CREATE FILE FOR CALTRECS – Refresh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MEGABYTE TO PREPARE AND UPDATE FILES IN CALTRECS</dc:title>
  <dc:creator>treas4</dc:creator>
  <cp:lastModifiedBy>Jim Manker</cp:lastModifiedBy>
  <cp:revision>31</cp:revision>
  <cp:lastPrinted>2019-07-19T23:08:21Z</cp:lastPrinted>
  <dcterms:created xsi:type="dcterms:W3CDTF">2019-06-27T18:26:53Z</dcterms:created>
  <dcterms:modified xsi:type="dcterms:W3CDTF">2019-08-05T19:37:39Z</dcterms:modified>
</cp:coreProperties>
</file>